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57" r:id="rId4"/>
    <p:sldId id="264" r:id="rId5"/>
    <p:sldId id="265" r:id="rId6"/>
    <p:sldId id="270" r:id="rId7"/>
    <p:sldId id="266" r:id="rId8"/>
    <p:sldId id="271" r:id="rId9"/>
    <p:sldId id="267" r:id="rId10"/>
    <p:sldId id="272" r:id="rId11"/>
    <p:sldId id="268" r:id="rId12"/>
    <p:sldId id="273" r:id="rId13"/>
    <p:sldId id="269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61"/>
    <p:restoredTop sz="80689"/>
  </p:normalViewPr>
  <p:slideViewPr>
    <p:cSldViewPr snapToGrid="0" snapToObjects="1">
      <p:cViewPr varScale="1">
        <p:scale>
          <a:sx n="78" d="100"/>
          <a:sy n="78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EE9CD-181D-CA49-83D9-0BFDC925A8F2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E3118-DD36-3046-B767-280A0DDC0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4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6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*HMO1, CIN5, YHP1</a:t>
            </a:r>
            <a:r>
              <a:rPr lang="en-US" b="0" baseline="0" dirty="0" smtClean="0"/>
              <a:t> involved in important regulatory relationships and significantly changing expression.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*It’s surprising that MSN2</a:t>
            </a:r>
            <a:r>
              <a:rPr lang="en-US" b="0" baseline="0" dirty="0" smtClean="0"/>
              <a:t> only has 1 significant B&amp;H p-value.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*STB5 consistently modeled with repression relationship</a:t>
            </a:r>
            <a:r>
              <a:rPr lang="is-IS" b="0" baseline="0" smtClean="0"/>
              <a:t>… likely modeling noise.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89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9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23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9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8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75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58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54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9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7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62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64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4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22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0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4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7FF60-0E52-1B4C-9897-99734FAD5B46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00C93-4ECA-934D-BABB-E3A284213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1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24.tiff"/><Relationship Id="rId13" Type="http://schemas.openxmlformats.org/officeDocument/2006/relationships/image" Target="../media/image25.tiff"/><Relationship Id="rId14" Type="http://schemas.openxmlformats.org/officeDocument/2006/relationships/image" Target="../media/image16.tiff"/><Relationship Id="rId15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42.tiff"/><Relationship Id="rId5" Type="http://schemas.openxmlformats.org/officeDocument/2006/relationships/image" Target="../media/image7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9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f"/><Relationship Id="rId12" Type="http://schemas.openxmlformats.org/officeDocument/2006/relationships/image" Target="../media/image47.tiff"/><Relationship Id="rId13" Type="http://schemas.openxmlformats.org/officeDocument/2006/relationships/image" Target="../media/image48.tiff"/><Relationship Id="rId14" Type="http://schemas.openxmlformats.org/officeDocument/2006/relationships/image" Target="../media/image24.tiff"/><Relationship Id="rId15" Type="http://schemas.openxmlformats.org/officeDocument/2006/relationships/image" Target="../media/image23.tiff"/><Relationship Id="rId16" Type="http://schemas.openxmlformats.org/officeDocument/2006/relationships/image" Target="../media/image49.tiff"/><Relationship Id="rId17" Type="http://schemas.openxmlformats.org/officeDocument/2006/relationships/image" Target="../media/image5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3.tiff"/><Relationship Id="rId5" Type="http://schemas.openxmlformats.org/officeDocument/2006/relationships/image" Target="../media/image44.tiff"/><Relationship Id="rId6" Type="http://schemas.openxmlformats.org/officeDocument/2006/relationships/image" Target="../media/image12.tiff"/><Relationship Id="rId7" Type="http://schemas.openxmlformats.org/officeDocument/2006/relationships/image" Target="../media/image45.tiff"/><Relationship Id="rId8" Type="http://schemas.openxmlformats.org/officeDocument/2006/relationships/image" Target="../media/image31.tiff"/><Relationship Id="rId9" Type="http://schemas.openxmlformats.org/officeDocument/2006/relationships/image" Target="../media/image46.tiff"/><Relationship Id="rId10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8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tiff"/><Relationship Id="rId1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8" Type="http://schemas.openxmlformats.org/officeDocument/2006/relationships/image" Target="../media/image12.tiff"/><Relationship Id="rId9" Type="http://schemas.openxmlformats.org/officeDocument/2006/relationships/image" Target="../media/image23.tiff"/><Relationship Id="rId10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tiff"/><Relationship Id="rId12" Type="http://schemas.openxmlformats.org/officeDocument/2006/relationships/image" Target="../media/image30.tiff"/><Relationship Id="rId13" Type="http://schemas.openxmlformats.org/officeDocument/2006/relationships/image" Target="../media/image16.tiff"/><Relationship Id="rId14" Type="http://schemas.openxmlformats.org/officeDocument/2006/relationships/image" Target="../media/image31.tiff"/><Relationship Id="rId15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9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tiff"/><Relationship Id="rId12" Type="http://schemas.openxmlformats.org/officeDocument/2006/relationships/image" Target="../media/image24.tiff"/><Relationship Id="rId13" Type="http://schemas.openxmlformats.org/officeDocument/2006/relationships/image" Target="../media/image39.tiff"/><Relationship Id="rId14" Type="http://schemas.openxmlformats.org/officeDocument/2006/relationships/image" Target="../media/image40.tiff"/><Relationship Id="rId15" Type="http://schemas.openxmlformats.org/officeDocument/2006/relationships/image" Target="../media/image26.tiff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12.tiff"/><Relationship Id="rId10" Type="http://schemas.openxmlformats.org/officeDocument/2006/relationships/image" Target="../media/image3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965" y="1214438"/>
            <a:ext cx="10650070" cy="2387600"/>
          </a:xfrm>
        </p:spPr>
        <p:txBody>
          <a:bodyPr anchor="ctr">
            <a:normAutofit fontScale="90000"/>
          </a:bodyPr>
          <a:lstStyle/>
          <a:p>
            <a:r>
              <a:rPr lang="en-US" dirty="0" smtClean="0"/>
              <a:t>db1 Weighted Network with Nodes Colored by Average Expression at 15 and 60 Minutes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Brandon Klein</a:t>
            </a:r>
          </a:p>
          <a:p>
            <a:r>
              <a:rPr lang="en-US" dirty="0" smtClean="0"/>
              <a:t>Last Modified: 12/05/17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1931193" y="814661"/>
            <a:ext cx="8329614" cy="6028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0"/>
            <a:ext cx="9144000" cy="814661"/>
          </a:xfrm>
          <a:prstGeom prst="rect">
            <a:avLst/>
          </a:prstGeom>
          <a:noFill/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db4: Network Derived from ∆gln3 Data</a:t>
            </a:r>
          </a:p>
          <a:p>
            <a:pPr algn="ctr"/>
            <a:r>
              <a:rPr lang="en-US" sz="2395" dirty="0"/>
              <a:t>14 Genes, 35 Edges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41589" y="3875831"/>
            <a:ext cx="642270" cy="2658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5872" y="5125559"/>
            <a:ext cx="642270" cy="2658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5872" y="6242512"/>
            <a:ext cx="642270" cy="2658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70553" y="6242512"/>
            <a:ext cx="642270" cy="2658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74327" y="1399316"/>
            <a:ext cx="642270" cy="2658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06950" y="6242512"/>
            <a:ext cx="642270" cy="2658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07757" y="3893760"/>
            <a:ext cx="642270" cy="2658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026225" y="3893760"/>
            <a:ext cx="642270" cy="2658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" y="30573"/>
            <a:ext cx="238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P-value Color Coding </a:t>
            </a:r>
            <a:r>
              <a:rPr lang="en-US" b="1" smtClean="0"/>
              <a:t>for Comparison.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39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918317" y="814661"/>
            <a:ext cx="8355365" cy="6001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0"/>
            <a:ext cx="9144000" cy="814661"/>
          </a:xfrm>
          <a:prstGeom prst="rect">
            <a:avLst/>
          </a:prstGeom>
          <a:noFill/>
          <a:ln>
            <a:noFill/>
          </a:ln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db5: Network Derived from ∆hap4 Data</a:t>
            </a:r>
          </a:p>
          <a:p>
            <a:pPr algn="ctr"/>
            <a:r>
              <a:rPr lang="en-US" sz="2395" dirty="0"/>
              <a:t>15 Genes, 28 Edges 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712028" y="1368986"/>
            <a:ext cx="621792" cy="25603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985326" y="1368986"/>
            <a:ext cx="621792" cy="256032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9390030" y="1356286"/>
            <a:ext cx="621792" cy="256032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563179" y="2613587"/>
            <a:ext cx="621792" cy="256032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7972626" y="2631489"/>
            <a:ext cx="621792" cy="256032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9377330" y="2631489"/>
            <a:ext cx="621792" cy="256032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2350117" y="3820946"/>
            <a:ext cx="621792" cy="256032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7933762" y="3868117"/>
            <a:ext cx="621792" cy="256032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5132614" y="5089870"/>
            <a:ext cx="621792" cy="256032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6512379" y="5093499"/>
            <a:ext cx="621792" cy="256032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9335601" y="5118899"/>
            <a:ext cx="621792" cy="256032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3682999" y="6242754"/>
            <a:ext cx="621792" cy="256032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>
            <a:off x="5107214" y="6242754"/>
            <a:ext cx="62179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4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918317" y="814661"/>
            <a:ext cx="8355365" cy="6001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0"/>
            <a:ext cx="9144000" cy="814661"/>
          </a:xfrm>
          <a:prstGeom prst="rect">
            <a:avLst/>
          </a:prstGeom>
          <a:noFill/>
          <a:ln>
            <a:noFill/>
          </a:ln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db5: Network Derived from ∆hap4 Data</a:t>
            </a:r>
          </a:p>
          <a:p>
            <a:pPr algn="ctr"/>
            <a:r>
              <a:rPr lang="en-US" sz="2395" dirty="0"/>
              <a:t>15 Genes, 28 Edges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5099926" y="6233549"/>
            <a:ext cx="642270" cy="2658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94240" y="6240263"/>
            <a:ext cx="642270" cy="2658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87683" y="6233549"/>
            <a:ext cx="642270" cy="2658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13072" y="5095031"/>
            <a:ext cx="642270" cy="2658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371306" y="1345529"/>
            <a:ext cx="642270" cy="2658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34013" y="3797544"/>
            <a:ext cx="642270" cy="2658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1068" y="3872897"/>
            <a:ext cx="642270" cy="2658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353377" y="2624406"/>
            <a:ext cx="642270" cy="2658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86926" y="1345529"/>
            <a:ext cx="642270" cy="2658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87683" y="1363458"/>
            <a:ext cx="642270" cy="2658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" y="30573"/>
            <a:ext cx="238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P-value Color Coding </a:t>
            </a:r>
            <a:r>
              <a:rPr lang="en-US" b="1" smtClean="0"/>
              <a:t>for Comparison.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457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" b="4259"/>
          <a:stretch/>
        </p:blipFill>
        <p:spPr>
          <a:xfrm>
            <a:off x="1208640" y="814661"/>
            <a:ext cx="9774719" cy="6043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0"/>
            <a:ext cx="9144000" cy="814661"/>
          </a:xfrm>
          <a:prstGeom prst="rect">
            <a:avLst/>
          </a:prstGeom>
          <a:noFill/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db6: Network Derived from ∆zap1 Data</a:t>
            </a:r>
          </a:p>
          <a:p>
            <a:pPr algn="ctr"/>
            <a:r>
              <a:rPr lang="en-US" sz="2395" dirty="0"/>
              <a:t>16 Genes, 27 Edges 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017813" y="1114334"/>
            <a:ext cx="713232" cy="27432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3500210" y="1119800"/>
            <a:ext cx="713232" cy="27432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9829692" y="1152458"/>
            <a:ext cx="713232" cy="27432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017813" y="2508068"/>
            <a:ext cx="713232" cy="27432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5099957" y="2508068"/>
            <a:ext cx="713232" cy="27432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6655852" y="2508068"/>
            <a:ext cx="713232" cy="27432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8243317" y="2508068"/>
            <a:ext cx="713232" cy="27432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9813363" y="2524397"/>
            <a:ext cx="713232" cy="274320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2029278" y="3856650"/>
            <a:ext cx="713232" cy="274320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3516539" y="3860437"/>
            <a:ext cx="713232" cy="274320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5077604" y="3844108"/>
            <a:ext cx="713232" cy="274320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>
            <a:off x="6639523" y="3860437"/>
            <a:ext cx="713232" cy="274320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8233246" y="3868988"/>
            <a:ext cx="713232" cy="274320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7">
            <a:alphaModFix amt="70000"/>
          </a:blip>
          <a:stretch>
            <a:fillRect/>
          </a:stretch>
        </p:blipFill>
        <p:spPr>
          <a:xfrm>
            <a:off x="9795165" y="3876766"/>
            <a:ext cx="71323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2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" b="4259"/>
          <a:stretch/>
        </p:blipFill>
        <p:spPr>
          <a:xfrm>
            <a:off x="1208640" y="814661"/>
            <a:ext cx="9774719" cy="6043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0"/>
            <a:ext cx="9144000" cy="814661"/>
          </a:xfrm>
          <a:prstGeom prst="rect">
            <a:avLst/>
          </a:prstGeom>
          <a:noFill/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db6: Network Derived from ∆zap1 Data</a:t>
            </a:r>
          </a:p>
          <a:p>
            <a:pPr algn="ctr"/>
            <a:r>
              <a:rPr lang="en-US" sz="2395" dirty="0"/>
              <a:t>16 Genes, 27 Edges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9782583" y="3880026"/>
            <a:ext cx="717177" cy="2724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33882" y="6458935"/>
            <a:ext cx="717177" cy="27243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10182" y="2497154"/>
            <a:ext cx="717177" cy="2724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818442" y="1152075"/>
            <a:ext cx="717177" cy="2724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10182" y="1102149"/>
            <a:ext cx="717177" cy="2724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93043" y="3845913"/>
            <a:ext cx="717177" cy="2724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10182" y="3854259"/>
            <a:ext cx="717177" cy="2724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45935" y="3872187"/>
            <a:ext cx="717177" cy="27243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800512" y="2513797"/>
            <a:ext cx="717177" cy="27243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96728" y="1116217"/>
            <a:ext cx="717177" cy="27243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" y="30573"/>
            <a:ext cx="238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P-value Color Coding </a:t>
            </a:r>
            <a:r>
              <a:rPr lang="en-US" b="1" smtClean="0"/>
              <a:t>for Comparison.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506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910" y="-83128"/>
            <a:ext cx="12192000" cy="68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1847" r="1709" b="2609"/>
          <a:stretch/>
        </p:blipFill>
        <p:spPr>
          <a:xfrm>
            <a:off x="1599229" y="814661"/>
            <a:ext cx="9010625" cy="6043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1085" y="0"/>
            <a:ext cx="9126915" cy="814661"/>
          </a:xfrm>
          <a:prstGeom prst="rect">
            <a:avLst/>
          </a:prstGeom>
          <a:noFill/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db1: Network Derived from </a:t>
            </a:r>
            <a:r>
              <a:rPr lang="en-US" sz="2395" b="1" u="sng" dirty="0" err="1"/>
              <a:t>wt</a:t>
            </a:r>
            <a:r>
              <a:rPr lang="en-US" sz="2395" b="1" u="sng" dirty="0"/>
              <a:t> Data</a:t>
            </a:r>
          </a:p>
          <a:p>
            <a:pPr algn="ctr"/>
            <a:r>
              <a:rPr lang="en-US" sz="2395" dirty="0"/>
              <a:t>16 Genes, 26 Edges </a:t>
            </a:r>
          </a:p>
        </p:txBody>
      </p:sp>
      <p:pic>
        <p:nvPicPr>
          <p:cNvPr id="25" name="Picture 24"/>
          <p:cNvPicPr>
            <a:picLocks/>
          </p:cNvPicPr>
          <p:nvPr/>
        </p:nvPicPr>
        <p:blipFill rotWithShape="1">
          <a:blip r:embed="rId4">
            <a:alphaModFix amt="70000"/>
          </a:blip>
          <a:srcRect t="1" b="7336"/>
          <a:stretch/>
        </p:blipFill>
        <p:spPr>
          <a:xfrm>
            <a:off x="2122631" y="1258861"/>
            <a:ext cx="673100" cy="256032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 rotWithShape="1">
          <a:blip r:embed="rId5">
            <a:alphaModFix amt="70000"/>
          </a:blip>
          <a:srcRect t="9268" b="6981"/>
          <a:stretch/>
        </p:blipFill>
        <p:spPr>
          <a:xfrm>
            <a:off x="3526139" y="1240079"/>
            <a:ext cx="673100" cy="256032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 rotWithShape="1">
          <a:blip r:embed="rId6">
            <a:alphaModFix amt="70000"/>
          </a:blip>
          <a:srcRect b="13178"/>
          <a:stretch/>
        </p:blipFill>
        <p:spPr>
          <a:xfrm>
            <a:off x="4992976" y="1275583"/>
            <a:ext cx="673100" cy="265176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 rotWithShape="1">
          <a:blip r:embed="rId7">
            <a:alphaModFix amt="70000"/>
          </a:blip>
          <a:srcRect t="1" b="3782"/>
          <a:stretch/>
        </p:blipFill>
        <p:spPr>
          <a:xfrm>
            <a:off x="6483212" y="1290015"/>
            <a:ext cx="673100" cy="265176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 rotWithShape="1">
          <a:blip r:embed="rId8">
            <a:alphaModFix amt="70000"/>
          </a:blip>
          <a:srcRect b="11685"/>
          <a:stretch/>
        </p:blipFill>
        <p:spPr>
          <a:xfrm>
            <a:off x="7994788" y="1284223"/>
            <a:ext cx="673100" cy="265176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/>
        </p:nvPicPr>
        <p:blipFill rotWithShape="1">
          <a:blip r:embed="rId9">
            <a:alphaModFix amt="70000"/>
          </a:blip>
          <a:srcRect b="5783"/>
          <a:stretch/>
        </p:blipFill>
        <p:spPr>
          <a:xfrm>
            <a:off x="9491374" y="1325293"/>
            <a:ext cx="673100" cy="256032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 rotWithShape="1">
          <a:blip r:embed="rId10">
            <a:alphaModFix amt="70000"/>
          </a:blip>
          <a:srcRect b="9205"/>
          <a:stretch/>
        </p:blipFill>
        <p:spPr>
          <a:xfrm>
            <a:off x="5021840" y="2560205"/>
            <a:ext cx="673100" cy="256032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 rotWithShape="1">
          <a:blip r:embed="rId11">
            <a:alphaModFix amt="70000"/>
          </a:blip>
          <a:srcRect t="7832" b="15803"/>
          <a:stretch/>
        </p:blipFill>
        <p:spPr>
          <a:xfrm>
            <a:off x="7992171" y="2598017"/>
            <a:ext cx="673100" cy="256032"/>
          </a:xfrm>
          <a:prstGeom prst="rect">
            <a:avLst/>
          </a:prstGeom>
        </p:spPr>
      </p:pic>
      <p:pic>
        <p:nvPicPr>
          <p:cNvPr id="35" name="Picture 34"/>
          <p:cNvPicPr>
            <a:picLocks/>
          </p:cNvPicPr>
          <p:nvPr/>
        </p:nvPicPr>
        <p:blipFill rotWithShape="1">
          <a:blip r:embed="rId12">
            <a:alphaModFix amt="70000"/>
          </a:blip>
          <a:srcRect b="14083"/>
          <a:stretch/>
        </p:blipFill>
        <p:spPr>
          <a:xfrm>
            <a:off x="9456160" y="2613894"/>
            <a:ext cx="673100" cy="256032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 rotWithShape="1">
          <a:blip r:embed="rId13">
            <a:alphaModFix amt="70000"/>
          </a:blip>
          <a:srcRect t="1" b="14839"/>
          <a:stretch/>
        </p:blipFill>
        <p:spPr>
          <a:xfrm>
            <a:off x="2071657" y="3807864"/>
            <a:ext cx="676656" cy="256032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7963134" y="3850762"/>
            <a:ext cx="676656" cy="256032"/>
          </a:xfrm>
          <a:prstGeom prst="rect">
            <a:avLst/>
          </a:prstGeom>
        </p:spPr>
      </p:pic>
      <p:pic>
        <p:nvPicPr>
          <p:cNvPr id="38" name="Picture 37"/>
          <p:cNvPicPr>
            <a:picLocks/>
          </p:cNvPicPr>
          <p:nvPr/>
        </p:nvPicPr>
        <p:blipFill rotWithShape="1">
          <a:blip r:embed="rId15">
            <a:alphaModFix amt="70000"/>
          </a:blip>
          <a:srcRect b="8524"/>
          <a:stretch/>
        </p:blipFill>
        <p:spPr>
          <a:xfrm>
            <a:off x="4978584" y="5047675"/>
            <a:ext cx="673100" cy="25603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7995346" y="5061437"/>
            <a:ext cx="673100" cy="254000"/>
          </a:xfrm>
          <a:prstGeom prst="rect">
            <a:avLst/>
          </a:prstGeom>
        </p:spPr>
      </p:pic>
      <p:pic>
        <p:nvPicPr>
          <p:cNvPr id="40" name="Picture 39"/>
          <p:cNvPicPr>
            <a:picLocks/>
          </p:cNvPicPr>
          <p:nvPr/>
        </p:nvPicPr>
        <p:blipFill rotWithShape="1">
          <a:blip r:embed="rId17">
            <a:alphaModFix amt="70000"/>
          </a:blip>
          <a:srcRect b="4780"/>
          <a:stretch/>
        </p:blipFill>
        <p:spPr>
          <a:xfrm>
            <a:off x="3475050" y="6223597"/>
            <a:ext cx="673100" cy="2560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alphaModFix amt="70000"/>
          </a:blip>
          <a:stretch>
            <a:fillRect/>
          </a:stretch>
        </p:blipFill>
        <p:spPr>
          <a:xfrm>
            <a:off x="4988109" y="6217805"/>
            <a:ext cx="673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4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1847" r="1709" b="2609"/>
          <a:stretch/>
        </p:blipFill>
        <p:spPr>
          <a:xfrm>
            <a:off x="1599229" y="814661"/>
            <a:ext cx="9010625" cy="6043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1085" y="0"/>
            <a:ext cx="9126915" cy="814661"/>
          </a:xfrm>
          <a:prstGeom prst="rect">
            <a:avLst/>
          </a:prstGeom>
          <a:noFill/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db1: Network Derived from </a:t>
            </a:r>
            <a:r>
              <a:rPr lang="en-US" sz="2395" b="1" u="sng" dirty="0" err="1"/>
              <a:t>wt</a:t>
            </a:r>
            <a:r>
              <a:rPr lang="en-US" sz="2395" b="1" u="sng" dirty="0"/>
              <a:t> Data</a:t>
            </a:r>
          </a:p>
          <a:p>
            <a:pPr algn="ctr"/>
            <a:r>
              <a:rPr lang="en-US" sz="2395" dirty="0"/>
              <a:t>16 Genes, 26 Edges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2065019" y="3800472"/>
            <a:ext cx="694267" cy="2709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92680" y="1280561"/>
            <a:ext cx="694267" cy="27093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10488" y="1229026"/>
            <a:ext cx="694267" cy="2709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06089" y="1246955"/>
            <a:ext cx="694267" cy="2709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497406" y="1298490"/>
            <a:ext cx="694267" cy="2709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70230" y="5036773"/>
            <a:ext cx="694267" cy="2709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55195" y="6229079"/>
            <a:ext cx="694267" cy="2709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70229" y="6229079"/>
            <a:ext cx="694267" cy="27093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6294" y="1208708"/>
            <a:ext cx="694267" cy="27093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87955" y="1280561"/>
            <a:ext cx="694267" cy="27093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461547" y="2600996"/>
            <a:ext cx="694267" cy="27093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56821" y="3836330"/>
            <a:ext cx="694267" cy="27093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31476" y="6229079"/>
            <a:ext cx="694267" cy="270933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" y="30573"/>
            <a:ext cx="238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P-value Color Coding </a:t>
            </a:r>
            <a:r>
              <a:rPr lang="en-US" b="1" smtClean="0"/>
              <a:t>for Comparison.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520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0"/>
            <a:ext cx="9144000" cy="814661"/>
          </a:xfrm>
          <a:prstGeom prst="rect">
            <a:avLst/>
          </a:prstGeom>
          <a:noFill/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db2: Network Derived from ∆cin5 Data</a:t>
            </a:r>
          </a:p>
          <a:p>
            <a:pPr algn="ctr"/>
            <a:r>
              <a:rPr lang="en-US" sz="2395" dirty="0"/>
              <a:t>14 Genes, 25 Edges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t="6749" r="7273" b="7091"/>
          <a:stretch/>
        </p:blipFill>
        <p:spPr>
          <a:xfrm>
            <a:off x="1578782" y="814661"/>
            <a:ext cx="9034436" cy="6043339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9723224" y="928963"/>
            <a:ext cx="731520" cy="292608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147250" y="2342699"/>
            <a:ext cx="731520" cy="292608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7886516" y="2314123"/>
            <a:ext cx="731520" cy="292608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9736587" y="2241091"/>
            <a:ext cx="731520" cy="292608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881318" y="3572795"/>
            <a:ext cx="731520" cy="292608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6110748" y="3493699"/>
            <a:ext cx="731520" cy="292608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7847959" y="3507713"/>
            <a:ext cx="731520" cy="292608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888490" y="4935784"/>
            <a:ext cx="731520" cy="292608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3895944" y="4956647"/>
            <a:ext cx="731520" cy="292608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6113913" y="4954401"/>
            <a:ext cx="731520" cy="292608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9671048" y="4938819"/>
            <a:ext cx="731520" cy="292608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1902322" y="6377893"/>
            <a:ext cx="731520" cy="292608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3935854" y="6336621"/>
            <a:ext cx="7315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0"/>
            <a:ext cx="9144000" cy="814661"/>
          </a:xfrm>
          <a:prstGeom prst="rect">
            <a:avLst/>
          </a:prstGeom>
          <a:noFill/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db2: Network Derived from ∆cin5 Data</a:t>
            </a:r>
          </a:p>
          <a:p>
            <a:pPr algn="ctr"/>
            <a:r>
              <a:rPr lang="en-US" sz="2395" dirty="0"/>
              <a:t>14 Genes, 25 Edges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t="6749" r="7273" b="7091"/>
          <a:stretch/>
        </p:blipFill>
        <p:spPr>
          <a:xfrm>
            <a:off x="1578782" y="814661"/>
            <a:ext cx="9034436" cy="604333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921358" y="6351332"/>
            <a:ext cx="740290" cy="28687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85500" y="4961805"/>
            <a:ext cx="740290" cy="28687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884274" y="6391833"/>
            <a:ext cx="740290" cy="28687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711566" y="907033"/>
            <a:ext cx="740290" cy="28687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50511" y="3585318"/>
            <a:ext cx="740290" cy="28687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854175" y="3513599"/>
            <a:ext cx="740290" cy="28687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573"/>
            <a:ext cx="238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P-value Color Coding for Comparison.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341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" b="6859"/>
          <a:stretch/>
        </p:blipFill>
        <p:spPr>
          <a:xfrm>
            <a:off x="657943" y="808293"/>
            <a:ext cx="10899584" cy="60497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-6368"/>
            <a:ext cx="9144000" cy="814661"/>
          </a:xfrm>
          <a:prstGeom prst="rect">
            <a:avLst/>
          </a:prstGeom>
          <a:noFill/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db3: Network Derived from ∆cin5 Data</a:t>
            </a:r>
          </a:p>
          <a:p>
            <a:pPr algn="ctr"/>
            <a:r>
              <a:rPr lang="en-US" sz="2395" dirty="0"/>
              <a:t>17 Genes, 32 Edges 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311750" y="1145299"/>
            <a:ext cx="786384" cy="283464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9874241" y="1051834"/>
            <a:ext cx="786384" cy="283464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714543" y="2212067"/>
            <a:ext cx="786384" cy="283464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7867256" y="2196195"/>
            <a:ext cx="786384" cy="283464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9910979" y="2179412"/>
            <a:ext cx="786384" cy="283464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158427" y="3422428"/>
            <a:ext cx="786384" cy="283464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3330574" y="3423813"/>
            <a:ext cx="786384" cy="283464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5691284" y="3437068"/>
            <a:ext cx="786384" cy="283464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7926213" y="3431950"/>
            <a:ext cx="786384" cy="283464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1133990" y="4766132"/>
            <a:ext cx="786384" cy="283464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3344409" y="4744481"/>
            <a:ext cx="786384" cy="283464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5717946" y="4720967"/>
            <a:ext cx="786384" cy="283464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7928203" y="4713669"/>
            <a:ext cx="786384" cy="283464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9873567" y="4746319"/>
            <a:ext cx="786384" cy="283464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1150323" y="6132966"/>
            <a:ext cx="786384" cy="283464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3344700" y="6106780"/>
            <a:ext cx="786384" cy="283464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>
            <a:off x="5701258" y="6067648"/>
            <a:ext cx="786384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" b="6859"/>
          <a:stretch/>
        </p:blipFill>
        <p:spPr>
          <a:xfrm>
            <a:off x="646208" y="808293"/>
            <a:ext cx="10899584" cy="60497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-6368"/>
            <a:ext cx="9144000" cy="814661"/>
          </a:xfrm>
          <a:prstGeom prst="rect">
            <a:avLst/>
          </a:prstGeom>
          <a:noFill/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db3: Network Derived from ∆cin5 Data</a:t>
            </a:r>
          </a:p>
          <a:p>
            <a:pPr algn="ctr"/>
            <a:r>
              <a:rPr lang="en-US" sz="2395" dirty="0"/>
              <a:t>17 Genes, 32 Edges 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6810" y="6068357"/>
            <a:ext cx="782521" cy="3053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41243" y="6090268"/>
            <a:ext cx="782521" cy="3053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2738" y="6126126"/>
            <a:ext cx="782521" cy="3053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41243" y="4746749"/>
            <a:ext cx="782521" cy="3053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870890" y="1024916"/>
            <a:ext cx="782521" cy="3053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32739" y="3399833"/>
            <a:ext cx="782521" cy="30536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33764" y="3432788"/>
            <a:ext cx="782521" cy="3053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10787" y="1135395"/>
            <a:ext cx="782521" cy="3053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03408" y="2144941"/>
            <a:ext cx="782521" cy="30536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" y="30573"/>
            <a:ext cx="238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P-value Color Coding </a:t>
            </a:r>
            <a:r>
              <a:rPr lang="en-US" b="1" smtClean="0"/>
              <a:t>for Comparison.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555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1931193" y="814661"/>
            <a:ext cx="8329614" cy="6028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0"/>
            <a:ext cx="9144000" cy="814661"/>
          </a:xfrm>
          <a:prstGeom prst="rect">
            <a:avLst/>
          </a:prstGeom>
          <a:noFill/>
        </p:spPr>
        <p:txBody>
          <a:bodyPr wrap="square" lIns="76785" tIns="38393" rIns="76785" bIns="38393" rtlCol="0">
            <a:spAutoFit/>
          </a:bodyPr>
          <a:lstStyle/>
          <a:p>
            <a:pPr algn="ctr"/>
            <a:r>
              <a:rPr lang="en-US" sz="2395" b="1" u="sng" dirty="0"/>
              <a:t>db4: Network Derived from ∆gln3 Data</a:t>
            </a:r>
          </a:p>
          <a:p>
            <a:pPr algn="ctr"/>
            <a:r>
              <a:rPr lang="en-US" sz="2395" dirty="0"/>
              <a:t>14 Genes, 35 Edges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9450722" y="1407980"/>
            <a:ext cx="640080" cy="2540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3783699" y="2632531"/>
            <a:ext cx="640080" cy="254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620387" y="2632531"/>
            <a:ext cx="640080" cy="2540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8038731" y="2632531"/>
            <a:ext cx="640080" cy="2540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9415741" y="2632531"/>
            <a:ext cx="640080" cy="25400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2428429" y="3881629"/>
            <a:ext cx="640080" cy="2540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8027844" y="3914287"/>
            <a:ext cx="640080" cy="25400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9424207" y="3910655"/>
            <a:ext cx="640080" cy="254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5207901" y="5119013"/>
            <a:ext cx="640080" cy="254000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9381567" y="5127170"/>
            <a:ext cx="640080" cy="254000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2395767" y="6246450"/>
            <a:ext cx="640080" cy="254000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>
            <a:off x="3761013" y="6261093"/>
            <a:ext cx="640080" cy="254000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5191573" y="6232069"/>
            <a:ext cx="64008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322</Words>
  <Application>Microsoft Macintosh PowerPoint</Application>
  <PresentationFormat>Widescreen</PresentationFormat>
  <Paragraphs>61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db1 Weighted Network with Nodes Colored by Average Expression at 15 and 60 Minutes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Klein</dc:creator>
  <cp:lastModifiedBy>Brandon Klein</cp:lastModifiedBy>
  <cp:revision>27</cp:revision>
  <dcterms:created xsi:type="dcterms:W3CDTF">2017-12-06T05:20:50Z</dcterms:created>
  <dcterms:modified xsi:type="dcterms:W3CDTF">2017-12-08T20:03:45Z</dcterms:modified>
</cp:coreProperties>
</file>